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64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2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9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1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0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23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2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7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0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CCE17-F64F-4202-B358-3CEE1189E3E2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FE0E-6A9A-4953-89B0-471208D3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4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1. Load data</a:t>
            </a:r>
          </a:p>
          <a:p>
            <a:pPr marL="0" indent="0">
              <a:buNone/>
            </a:pPr>
            <a:r>
              <a:rPr lang="en-US" dirty="0" smtClean="0"/>
              <a:t>2. put the </a:t>
            </a:r>
            <a:r>
              <a:rPr lang="en-US" dirty="0" err="1" smtClean="0"/>
              <a:t>q_min</a:t>
            </a:r>
            <a:r>
              <a:rPr lang="en-US" dirty="0" smtClean="0"/>
              <a:t> on box 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 smtClean="0"/>
              <a:t>. change </a:t>
            </a:r>
            <a:r>
              <a:rPr lang="en-US" dirty="0" err="1" smtClean="0"/>
              <a:t>q_max</a:t>
            </a:r>
            <a:r>
              <a:rPr lang="en-US" dirty="0" smtClean="0"/>
              <a:t> on box </a:t>
            </a:r>
            <a:r>
              <a:rPr lang="en-US" dirty="0" smtClean="0"/>
              <a:t>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Simulate</a:t>
            </a:r>
          </a:p>
          <a:p>
            <a:pPr marL="0" indent="0">
              <a:buNone/>
            </a:pPr>
            <a:r>
              <a:rPr lang="en-US" dirty="0" smtClean="0"/>
              <a:t>5. adjust fitting </a:t>
            </a:r>
            <a:r>
              <a:rPr lang="en-US" dirty="0" err="1" smtClean="0"/>
              <a:t>lowerlimit</a:t>
            </a:r>
            <a:r>
              <a:rPr lang="en-US" dirty="0" smtClean="0"/>
              <a:t> and </a:t>
            </a:r>
            <a:r>
              <a:rPr lang="en-US" dirty="0" err="1" smtClean="0"/>
              <a:t>upperlimit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6. Fit</a:t>
            </a:r>
          </a:p>
          <a:p>
            <a:pPr marL="0" indent="0">
              <a:buNone/>
            </a:pPr>
            <a:r>
              <a:rPr lang="en-US" dirty="0" smtClean="0"/>
              <a:t>7. If you want to save, put any filename on the box ‘save filename’ and click the ‘Save result’ button.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222" y="182282"/>
            <a:ext cx="6815104" cy="46018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922682" y="2026024"/>
            <a:ext cx="621553" cy="2689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22682" y="2259294"/>
            <a:ext cx="621553" cy="2689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17130" y="1841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7880" y="23937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204823" y="549835"/>
            <a:ext cx="621553" cy="32900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995959" y="565666"/>
            <a:ext cx="621553" cy="329004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88610" y="3024282"/>
            <a:ext cx="190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Fitting Lower Limit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82781" y="3805984"/>
            <a:ext cx="209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Fitting Upper Limit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7954645" y="4326965"/>
            <a:ext cx="1368649" cy="32870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87765" y="4421276"/>
            <a:ext cx="1491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Save filename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02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Procedure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Procedure</dc:title>
  <dc:creator>Byeongdu Lee</dc:creator>
  <cp:lastModifiedBy>Lee, Byeongdu</cp:lastModifiedBy>
  <cp:revision>2</cp:revision>
  <dcterms:created xsi:type="dcterms:W3CDTF">2015-04-05T00:04:30Z</dcterms:created>
  <dcterms:modified xsi:type="dcterms:W3CDTF">2018-05-15T03:56:58Z</dcterms:modified>
</cp:coreProperties>
</file>